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16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8807-46CB-4220-96DC-8174E2E743C6}" type="datetimeFigureOut">
              <a:rPr lang="zh-TW" altLang="en-US" smtClean="0"/>
              <a:t>2021/12/24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4DFB-179A-44A1-822C-806667D56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059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8807-46CB-4220-96DC-8174E2E743C6}" type="datetimeFigureOut">
              <a:rPr lang="zh-TW" altLang="en-US" smtClean="0"/>
              <a:t>2021/12/24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4DFB-179A-44A1-822C-806667D56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0457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8807-46CB-4220-96DC-8174E2E743C6}" type="datetimeFigureOut">
              <a:rPr lang="zh-TW" altLang="en-US" smtClean="0"/>
              <a:t>2021/12/24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4DFB-179A-44A1-822C-806667D56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8027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8807-46CB-4220-96DC-8174E2E743C6}" type="datetimeFigureOut">
              <a:rPr lang="zh-TW" altLang="en-US" smtClean="0"/>
              <a:t>2021/12/24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4DFB-179A-44A1-822C-806667D56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850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8807-46CB-4220-96DC-8174E2E743C6}" type="datetimeFigureOut">
              <a:rPr lang="zh-TW" altLang="en-US" smtClean="0"/>
              <a:t>2021/12/24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4DFB-179A-44A1-822C-806667D56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7822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8807-46CB-4220-96DC-8174E2E743C6}" type="datetimeFigureOut">
              <a:rPr lang="zh-TW" altLang="en-US" smtClean="0"/>
              <a:t>2021/12/24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4DFB-179A-44A1-822C-806667D56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294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8807-46CB-4220-96DC-8174E2E743C6}" type="datetimeFigureOut">
              <a:rPr lang="zh-TW" altLang="en-US" smtClean="0"/>
              <a:t>2021/12/24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4DFB-179A-44A1-822C-806667D56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2649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8807-46CB-4220-96DC-8174E2E743C6}" type="datetimeFigureOut">
              <a:rPr lang="zh-TW" altLang="en-US" smtClean="0"/>
              <a:t>2021/12/24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4DFB-179A-44A1-822C-806667D56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140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8807-46CB-4220-96DC-8174E2E743C6}" type="datetimeFigureOut">
              <a:rPr lang="zh-TW" altLang="en-US" smtClean="0"/>
              <a:t>2021/12/24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4DFB-179A-44A1-822C-806667D56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86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8807-46CB-4220-96DC-8174E2E743C6}" type="datetimeFigureOut">
              <a:rPr lang="zh-TW" altLang="en-US" smtClean="0"/>
              <a:t>2021/12/24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4DFB-179A-44A1-822C-806667D56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850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8807-46CB-4220-96DC-8174E2E743C6}" type="datetimeFigureOut">
              <a:rPr lang="zh-TW" altLang="en-US" smtClean="0"/>
              <a:t>2021/12/24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4DFB-179A-44A1-822C-806667D56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968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88807-46CB-4220-96DC-8174E2E743C6}" type="datetimeFigureOut">
              <a:rPr lang="zh-TW" altLang="en-US" smtClean="0"/>
              <a:t>2021/12/24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44DFB-179A-44A1-822C-806667D56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415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byet.host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/>
              <a:t>FreeHost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0098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Ftp</a:t>
            </a:r>
            <a:r>
              <a:rPr lang="zh-TW" altLang="en-US" dirty="0" smtClean="0"/>
              <a:t>上傳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25" y="1878115"/>
            <a:ext cx="6414750" cy="3970133"/>
          </a:xfrm>
        </p:spPr>
      </p:pic>
    </p:spTree>
    <p:extLst>
      <p:ext uri="{BB962C8B-B14F-4D97-AF65-F5344CB8AC3E}">
        <p14:creationId xmlns:p14="http://schemas.microsoft.com/office/powerpoint/2010/main" val="3578205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開啟</a:t>
            </a:r>
            <a:r>
              <a:rPr lang="en-US" altLang="zh-TW" dirty="0" smtClean="0"/>
              <a:t>http://philfree6296.byethost31.com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665" y="1600200"/>
            <a:ext cx="6316670" cy="4525963"/>
          </a:xfrm>
        </p:spPr>
      </p:pic>
    </p:spTree>
    <p:extLst>
      <p:ext uri="{BB962C8B-B14F-4D97-AF65-F5344CB8AC3E}">
        <p14:creationId xmlns:p14="http://schemas.microsoft.com/office/powerpoint/2010/main" val="3506975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任</a:t>
            </a:r>
            <a:r>
              <a:rPr lang="zh-TW" altLang="en-US"/>
              <a:t>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修改</a:t>
            </a:r>
            <a:r>
              <a:rPr lang="en-US" altLang="zh-TW" smtClean="0"/>
              <a:t>main0301.html</a:t>
            </a:r>
            <a:r>
              <a:rPr lang="zh-TW" altLang="en-US" smtClean="0"/>
              <a:t>，在</a:t>
            </a:r>
            <a:r>
              <a:rPr lang="en-US" altLang="zh-TW" smtClean="0"/>
              <a:t>what's New</a:t>
            </a:r>
            <a:r>
              <a:rPr lang="zh-TW" altLang="en-US" smtClean="0"/>
              <a:t>增加一段訊息</a:t>
            </a:r>
            <a:r>
              <a:rPr lang="en-US" altLang="zh-TW" smtClean="0"/>
              <a:t>(</a:t>
            </a:r>
            <a:r>
              <a:rPr lang="zh-TW" altLang="en-US" smtClean="0"/>
              <a:t>頂置</a:t>
            </a:r>
            <a:r>
              <a:rPr lang="en-US" altLang="zh-TW" smtClean="0"/>
              <a:t>)</a:t>
            </a:r>
            <a:r>
              <a:rPr lang="zh-TW" altLang="en-US" smtClean="0"/>
              <a:t>。</a:t>
            </a:r>
            <a:endParaRPr lang="en-US" altLang="zh-TW" smtClean="0"/>
          </a:p>
          <a:p>
            <a:pPr lvl="1"/>
            <a:r>
              <a:rPr lang="zh-TW" altLang="en-US" smtClean="0"/>
              <a:t>主旨：</a:t>
            </a:r>
            <a:r>
              <a:rPr lang="en-US" altLang="zh-TW" smtClean="0"/>
              <a:t>2021-01-12 PM01:42 CSS transition</a:t>
            </a:r>
            <a:r>
              <a:rPr lang="zh-TW" altLang="en-US" smtClean="0"/>
              <a:t>功能測試完成！</a:t>
            </a:r>
            <a:endParaRPr lang="en-US" altLang="zh-TW" smtClean="0"/>
          </a:p>
          <a:p>
            <a:pPr lvl="1"/>
            <a:r>
              <a:rPr lang="zh-TW" altLang="en-US" smtClean="0"/>
              <a:t>內容：利用</a:t>
            </a:r>
            <a:r>
              <a:rPr lang="en-US" altLang="zh-TW" smtClean="0"/>
              <a:t>CSS transition</a:t>
            </a:r>
            <a:r>
              <a:rPr lang="zh-TW" altLang="en-US" smtClean="0"/>
              <a:t>的各項功能測試順利完成，其測試案例</a:t>
            </a:r>
            <a:r>
              <a:rPr lang="en-US" altLang="zh-TW" smtClean="0"/>
              <a:t>(</a:t>
            </a:r>
            <a:r>
              <a:rPr lang="zh-TW" altLang="en-US" smtClean="0"/>
              <a:t>連結一</a:t>
            </a:r>
            <a:r>
              <a:rPr lang="en-US" altLang="zh-TW" smtClean="0"/>
              <a:t>)</a:t>
            </a:r>
          </a:p>
          <a:p>
            <a:r>
              <a:rPr lang="zh-TW" altLang="en-US" smtClean="0"/>
              <a:t>修改完成後再行上傳外部伺服器。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5396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外部網站種類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自建伺服器：可依自行規畫的硬體與網路資源，建立網站提供服務。</a:t>
            </a:r>
            <a:endParaRPr lang="en-US" altLang="zh-TW" dirty="0" smtClean="0"/>
          </a:p>
          <a:p>
            <a:r>
              <a:rPr lang="zh-TW" altLang="en-US" dirty="0" smtClean="0"/>
              <a:t>客戶伺服器：使用客戶的硬體與網路資源建立網站提供服務。</a:t>
            </a:r>
            <a:endParaRPr lang="en-US" altLang="zh-TW" dirty="0" smtClean="0"/>
          </a:p>
          <a:p>
            <a:r>
              <a:rPr lang="zh-TW" altLang="en-US" dirty="0" smtClean="0"/>
              <a:t>代管伺服器：付費使用廠商提供的硬體與網路資源建立網站提供服務。</a:t>
            </a:r>
            <a:endParaRPr lang="en-US" altLang="zh-TW" dirty="0" smtClean="0"/>
          </a:p>
          <a:p>
            <a:r>
              <a:rPr lang="zh-TW" altLang="en-US" dirty="0" smtClean="0"/>
              <a:t>免費伺服器：使用廠商提供的硬體與網路資源建立網站提供服務，</a:t>
            </a:r>
            <a:r>
              <a:rPr lang="zh-TW" altLang="en-US" dirty="0" smtClean="0">
                <a:solidFill>
                  <a:srgbClr val="FF0000"/>
                </a:solidFill>
              </a:rPr>
              <a:t>但有空間及網路頻寬限制。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9029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免費外部網站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dirty="0" smtClean="0"/>
              <a:t>網站</a:t>
            </a:r>
            <a:r>
              <a:rPr lang="zh-TW" altLang="en-US" smtClean="0"/>
              <a:t>網址 </a:t>
            </a:r>
            <a:r>
              <a:rPr lang="zh-TW" altLang="en-US" smtClean="0"/>
              <a:t>：</a:t>
            </a:r>
            <a:r>
              <a:rPr lang="en-US" altLang="zh-TW">
                <a:hlinkClick r:id="rId2"/>
              </a:rPr>
              <a:t>https://</a:t>
            </a:r>
            <a:r>
              <a:rPr lang="en-US" altLang="zh-TW">
                <a:hlinkClick r:id="rId2"/>
              </a:rPr>
              <a:t>byet.host</a:t>
            </a:r>
            <a:r>
              <a:rPr lang="en-US" altLang="zh-TW" smtClean="0">
                <a:hlinkClick r:id="rId2"/>
              </a:rPr>
              <a:t>/</a:t>
            </a:r>
            <a:endParaRPr lang="en-US" altLang="zh-TW" smtClean="0"/>
          </a:p>
          <a:p>
            <a:r>
              <a:rPr lang="zh-TW" altLang="en-US" smtClean="0"/>
              <a:t>註冊</a:t>
            </a:r>
            <a:r>
              <a:rPr lang="zh-TW" altLang="en-US" dirty="0" smtClean="0"/>
              <a:t>頁</a:t>
            </a:r>
            <a:r>
              <a:rPr lang="zh-TW" altLang="en-US" smtClean="0"/>
              <a:t>面 </a:t>
            </a:r>
            <a:r>
              <a:rPr lang="zh-TW" altLang="en-US" smtClean="0"/>
              <a:t>：</a:t>
            </a:r>
            <a:r>
              <a:rPr lang="en-US" altLang="zh-TW"/>
              <a:t>https://byet.host/free-hosting/news</a:t>
            </a:r>
            <a:endParaRPr lang="en-US" altLang="zh-TW" dirty="0" smtClean="0"/>
          </a:p>
          <a:p>
            <a:r>
              <a:rPr lang="zh-TW" altLang="en-US" dirty="0" smtClean="0"/>
              <a:t>網站空間 ：</a:t>
            </a:r>
            <a:r>
              <a:rPr lang="en-US" altLang="zh-TW" dirty="0" smtClean="0"/>
              <a:t>2GB</a:t>
            </a:r>
          </a:p>
          <a:p>
            <a:r>
              <a:rPr lang="zh-TW" altLang="en-US" dirty="0" smtClean="0"/>
              <a:t>每月流量 ：</a:t>
            </a:r>
            <a:r>
              <a:rPr lang="en-US" altLang="zh-TW" dirty="0" smtClean="0"/>
              <a:t>150GB</a:t>
            </a:r>
          </a:p>
          <a:p>
            <a:r>
              <a:rPr lang="zh-TW" altLang="en-US" dirty="0" smtClean="0"/>
              <a:t>空間資源 ：</a:t>
            </a:r>
            <a:r>
              <a:rPr lang="en-US" altLang="zh-TW" dirty="0" smtClean="0"/>
              <a:t>MySQL</a:t>
            </a:r>
            <a:r>
              <a:rPr lang="zh-TW" altLang="en-US" dirty="0" smtClean="0"/>
              <a:t>資料庫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個、子網域</a:t>
            </a:r>
            <a:r>
              <a:rPr lang="en-US" altLang="zh-TW" dirty="0" smtClean="0"/>
              <a:t>6</a:t>
            </a:r>
            <a:r>
              <a:rPr lang="zh-TW" altLang="en-US" dirty="0" smtClean="0"/>
              <a:t>個、網域寄放</a:t>
            </a:r>
            <a:r>
              <a:rPr lang="en-US" altLang="zh-TW" dirty="0" smtClean="0"/>
              <a:t>6</a:t>
            </a:r>
            <a:r>
              <a:rPr lang="zh-TW" altLang="en-US" dirty="0" smtClean="0"/>
              <a:t>個、附加網域</a:t>
            </a:r>
            <a:r>
              <a:rPr lang="en-US" altLang="zh-TW" dirty="0" smtClean="0"/>
              <a:t>6</a:t>
            </a:r>
            <a:r>
              <a:rPr lang="zh-TW" altLang="en-US" dirty="0" smtClean="0"/>
              <a:t>個</a:t>
            </a:r>
          </a:p>
          <a:p>
            <a:r>
              <a:rPr lang="zh-TW" altLang="en-US" dirty="0" smtClean="0"/>
              <a:t>空間後台：</a:t>
            </a:r>
            <a:r>
              <a:rPr lang="en-US" altLang="zh-TW" dirty="0" err="1" smtClean="0"/>
              <a:t>cPanel</a:t>
            </a:r>
            <a:r>
              <a:rPr lang="en-US" altLang="zh-TW" dirty="0" smtClean="0"/>
              <a:t> (</a:t>
            </a:r>
            <a:r>
              <a:rPr lang="zh-TW" altLang="en-US" dirty="0" smtClean="0"/>
              <a:t>英文、簡體中文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顯示廣告 ：無廣告空間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0869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http://megabyet.com/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56792"/>
            <a:ext cx="6264696" cy="5090348"/>
          </a:xfrm>
        </p:spPr>
      </p:pic>
    </p:spTree>
    <p:extLst>
      <p:ext uri="{BB962C8B-B14F-4D97-AF65-F5344CB8AC3E}">
        <p14:creationId xmlns:p14="http://schemas.microsoft.com/office/powerpoint/2010/main" val="496633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註冊畫面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268759"/>
            <a:ext cx="6624736" cy="5204425"/>
          </a:xfrm>
        </p:spPr>
      </p:pic>
    </p:spTree>
    <p:extLst>
      <p:ext uri="{BB962C8B-B14F-4D97-AF65-F5344CB8AC3E}">
        <p14:creationId xmlns:p14="http://schemas.microsoft.com/office/powerpoint/2010/main" val="1744733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註冊完成需啟動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70795"/>
            <a:ext cx="8229600" cy="3784773"/>
          </a:xfrm>
        </p:spPr>
      </p:pic>
    </p:spTree>
    <p:extLst>
      <p:ext uri="{BB962C8B-B14F-4D97-AF65-F5344CB8AC3E}">
        <p14:creationId xmlns:p14="http://schemas.microsoft.com/office/powerpoint/2010/main" val="382566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啟動完成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68760"/>
            <a:ext cx="6768752" cy="5428210"/>
          </a:xfrm>
        </p:spPr>
      </p:pic>
    </p:spTree>
    <p:extLst>
      <p:ext uri="{BB962C8B-B14F-4D97-AF65-F5344CB8AC3E}">
        <p14:creationId xmlns:p14="http://schemas.microsoft.com/office/powerpoint/2010/main" val="2723410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http://panel.byethost.com/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後台管理登入：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412776"/>
            <a:ext cx="4157634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1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後台管理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60"/>
            <a:ext cx="8640960" cy="5400601"/>
          </a:xfrm>
        </p:spPr>
      </p:pic>
    </p:spTree>
    <p:extLst>
      <p:ext uri="{BB962C8B-B14F-4D97-AF65-F5344CB8AC3E}">
        <p14:creationId xmlns:p14="http://schemas.microsoft.com/office/powerpoint/2010/main" val="2581282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227</Words>
  <Application>Microsoft Office PowerPoint</Application>
  <PresentationFormat>如螢幕大小 (4:3)</PresentationFormat>
  <Paragraphs>28</Paragraphs>
  <Slides>12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3" baseType="lpstr">
      <vt:lpstr>Office 佈景主題</vt:lpstr>
      <vt:lpstr>FreeHost</vt:lpstr>
      <vt:lpstr>外部網站種類</vt:lpstr>
      <vt:lpstr>免費外部網站</vt:lpstr>
      <vt:lpstr>http://megabyet.com/</vt:lpstr>
      <vt:lpstr>註冊畫面</vt:lpstr>
      <vt:lpstr>註冊完成需啟動</vt:lpstr>
      <vt:lpstr>啟動完成</vt:lpstr>
      <vt:lpstr>http://panel.byethost.com/</vt:lpstr>
      <vt:lpstr>後台管理</vt:lpstr>
      <vt:lpstr>Ftp上傳</vt:lpstr>
      <vt:lpstr>開啟http://philfree6296.byethost31.com</vt:lpstr>
      <vt:lpstr>任務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FreeHost</dc:title>
  <dc:creator>user01</dc:creator>
  <cp:lastModifiedBy>user01</cp:lastModifiedBy>
  <cp:revision>9</cp:revision>
  <dcterms:created xsi:type="dcterms:W3CDTF">2017-10-12T02:33:13Z</dcterms:created>
  <dcterms:modified xsi:type="dcterms:W3CDTF">2021-12-23T23:37:11Z</dcterms:modified>
</cp:coreProperties>
</file>